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316B-58E9-48BA-8D2F-44B2A7D1A89B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0844B-25F2-4151-B5F9-3C9F82FF7F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2492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Sol üst köşedeki “Kuran Kursu Hizmetleri” bir sefer tıklanacak.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8328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Açılan listeden “Personel İşlemleri” de bir sefer tıklanacak. Açılan listede Yaz kursları tahakkuk beyan butonuna basılacak.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512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Hiçbir yere dokunmadan “Yeni Kayıt” butonu tıklanacak.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5785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Yeni açılan sayfada tahakkuk beyan edilecek yıl ve ay seçilecek..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1354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Yeni açılan sayfada tahakkuk beyan edilecek yıl ve </a:t>
            </a:r>
            <a:r>
              <a:rPr lang="tr-TR" smtClean="0"/>
              <a:t>ay seçilecek..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751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Yeni açılan sayfada açık olan kutucuklara</a:t>
            </a:r>
            <a:r>
              <a:rPr lang="tr-TR" baseline="0" dirty="0" smtClean="0"/>
              <a:t> o tarihte girmiş olduğumuz ders saati yazılacak….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3344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2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812360" y="908720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0" y="3068960"/>
            <a:ext cx="179512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812360" y="764704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ağ Ok 1"/>
          <p:cNvSpPr/>
          <p:nvPr/>
        </p:nvSpPr>
        <p:spPr>
          <a:xfrm>
            <a:off x="0" y="3356992"/>
            <a:ext cx="323528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84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812360" y="908720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Aşağı Ok 1"/>
          <p:cNvSpPr/>
          <p:nvPr/>
        </p:nvSpPr>
        <p:spPr>
          <a:xfrm>
            <a:off x="3347864" y="4797152"/>
            <a:ext cx="216024" cy="21602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812360" y="908720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812360" y="908720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8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812360" y="908720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908720"/>
            <a:ext cx="8229600" cy="3489325"/>
          </a:xfrm>
          <a:noFill/>
        </p:spPr>
        <p:txBody>
          <a:bodyPr>
            <a:normAutofit lnSpcReduction="10000"/>
          </a:bodyPr>
          <a:lstStyle/>
          <a:p>
            <a:r>
              <a:rPr lang="tr-TR" sz="3600" b="1" i="1" dirty="0" smtClean="0">
                <a:solidFill>
                  <a:srgbClr val="7030A0"/>
                </a:solidFill>
              </a:rPr>
              <a:t>2019 yılı Yaz </a:t>
            </a:r>
            <a:r>
              <a:rPr lang="tr-TR" sz="3600" b="1" i="1" dirty="0" err="1" smtClean="0">
                <a:solidFill>
                  <a:srgbClr val="7030A0"/>
                </a:solidFill>
              </a:rPr>
              <a:t>Kur’an</a:t>
            </a:r>
            <a:r>
              <a:rPr lang="tr-TR" sz="3600" b="1" i="1" dirty="0" smtClean="0">
                <a:solidFill>
                  <a:srgbClr val="7030A0"/>
                </a:solidFill>
              </a:rPr>
              <a:t> Kurslarında özveri ile çalışacak </a:t>
            </a:r>
            <a:r>
              <a:rPr lang="tr-TR" sz="3600" b="1" i="1" dirty="0" err="1" smtClean="0">
                <a:solidFill>
                  <a:srgbClr val="7030A0"/>
                </a:solidFill>
              </a:rPr>
              <a:t>Kur’an</a:t>
            </a:r>
            <a:r>
              <a:rPr lang="tr-TR" sz="3600" b="1" i="1" dirty="0" smtClean="0">
                <a:solidFill>
                  <a:srgbClr val="7030A0"/>
                </a:solidFill>
              </a:rPr>
              <a:t> kursu öğreticilerimize, din görevlilerimize ve geçici öğreticilerimize teşekkür eder, başarılar dileriz.</a:t>
            </a:r>
          </a:p>
          <a:p>
            <a:pPr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tr-TR" b="1" dirty="0" smtClean="0">
                <a:solidFill>
                  <a:srgbClr val="FF0000"/>
                </a:solidFill>
              </a:rPr>
              <a:t>                              BAŞAKŞEHİR MÜFTÜLÜĞÜ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110</Words>
  <Application>Microsoft Office PowerPoint</Application>
  <PresentationFormat>Ekran Gösterisi (4:3)</PresentationFormat>
  <Paragraphs>15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KEMAL</dc:creator>
  <cp:lastModifiedBy>user</cp:lastModifiedBy>
  <cp:revision>21</cp:revision>
  <dcterms:created xsi:type="dcterms:W3CDTF">2016-06-14T15:15:26Z</dcterms:created>
  <dcterms:modified xsi:type="dcterms:W3CDTF">2019-06-10T19:12:22Z</dcterms:modified>
</cp:coreProperties>
</file>